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292" y="-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2F87-EA2E-4A04-80CF-41617BA1678F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E7BF9-B1E9-4E3F-B8FB-C60B71D9E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682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2F87-EA2E-4A04-80CF-41617BA1678F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E7BF9-B1E9-4E3F-B8FB-C60B71D9E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207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2F87-EA2E-4A04-80CF-41617BA1678F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E7BF9-B1E9-4E3F-B8FB-C60B71D9E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8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2F87-EA2E-4A04-80CF-41617BA1678F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E7BF9-B1E9-4E3F-B8FB-C60B71D9E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18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2F87-EA2E-4A04-80CF-41617BA1678F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E7BF9-B1E9-4E3F-B8FB-C60B71D9E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370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2F87-EA2E-4A04-80CF-41617BA1678F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E7BF9-B1E9-4E3F-B8FB-C60B71D9E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877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2F87-EA2E-4A04-80CF-41617BA1678F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E7BF9-B1E9-4E3F-B8FB-C60B71D9E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346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2F87-EA2E-4A04-80CF-41617BA1678F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E7BF9-B1E9-4E3F-B8FB-C60B71D9E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776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2F87-EA2E-4A04-80CF-41617BA1678F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E7BF9-B1E9-4E3F-B8FB-C60B71D9E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367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2F87-EA2E-4A04-80CF-41617BA1678F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E7BF9-B1E9-4E3F-B8FB-C60B71D9E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990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2F87-EA2E-4A04-80CF-41617BA1678F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E7BF9-B1E9-4E3F-B8FB-C60B71D9E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404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72F87-EA2E-4A04-80CF-41617BA1678F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E7BF9-B1E9-4E3F-B8FB-C60B71D9E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570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59892" y="457200"/>
            <a:ext cx="5962680" cy="8297272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800" dirty="0"/>
          </a:p>
        </p:txBody>
      </p:sp>
      <p:sp>
        <p:nvSpPr>
          <p:cNvPr id="6" name="Rectangle 5"/>
          <p:cNvSpPr/>
          <p:nvPr/>
        </p:nvSpPr>
        <p:spPr>
          <a:xfrm>
            <a:off x="914400" y="685800"/>
            <a:ext cx="4800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 CHƠI DÂN GIAN "CÁO VÀ THỎ"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36132" y="6477000"/>
            <a:ext cx="545996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GB" sz="2800" b="1" dirty="0" err="1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xạ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khéo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léo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ngôn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CMS\Desktop\kho học liệu toán lá năm học 22-23\Phát triển thể chất\Trò chơi vận động\HÌNH\CÁO VÀ TH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384" y="1981200"/>
            <a:ext cx="5281695" cy="419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0942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59892" y="457200"/>
            <a:ext cx="5962680" cy="8297272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800" dirty="0"/>
          </a:p>
        </p:txBody>
      </p:sp>
      <p:sp>
        <p:nvSpPr>
          <p:cNvPr id="5" name="Rectangle 4"/>
          <p:cNvSpPr/>
          <p:nvPr/>
        </p:nvSpPr>
        <p:spPr>
          <a:xfrm>
            <a:off x="752460" y="685800"/>
            <a:ext cx="537754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hang (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đóng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nấp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hang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chậm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nhầm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hang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75787" y="4225230"/>
            <a:ext cx="535421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bãi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cỏ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con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rau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sz="2800" dirty="0">
                <a:latin typeface="Times New Roman" pitchFamily="18" charset="0"/>
                <a:cs typeface="Times New Roman" pitchFamily="18" charset="0"/>
              </a:rPr>
            </a:b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sz="2800" dirty="0">
                <a:latin typeface="Times New Roman" pitchFamily="18" charset="0"/>
                <a:cs typeface="Times New Roman" pitchFamily="18" charset="0"/>
              </a:rPr>
            </a:b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rình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đấy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GB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sz="2800" dirty="0">
                <a:latin typeface="Times New Roman" pitchFamily="18" charset="0"/>
                <a:cs typeface="Times New Roman" pitchFamily="18" charset="0"/>
              </a:rPr>
            </a:b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sz="2800" dirty="0">
                <a:latin typeface="Times New Roman" pitchFamily="18" charset="0"/>
                <a:cs typeface="Times New Roman" pitchFamily="18" charset="0"/>
              </a:rPr>
            </a:b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sz="2800" dirty="0">
                <a:latin typeface="Times New Roman" pitchFamily="18" charset="0"/>
                <a:cs typeface="Times New Roman" pitchFamily="18" charset="0"/>
              </a:rPr>
            </a:b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Kẻo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sz="2800" dirty="0">
                <a:latin typeface="Times New Roman" pitchFamily="18" charset="0"/>
                <a:cs typeface="Times New Roman" pitchFamily="18" charset="0"/>
              </a:rPr>
            </a:b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Tha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416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59892" y="457200"/>
            <a:ext cx="5962680" cy="8297272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800" dirty="0"/>
          </a:p>
        </p:txBody>
      </p:sp>
      <p:sp>
        <p:nvSpPr>
          <p:cNvPr id="5" name="Rectangle 4"/>
          <p:cNvSpPr/>
          <p:nvPr/>
        </p:nvSpPr>
        <p:spPr>
          <a:xfrm>
            <a:off x="665584" y="914400"/>
            <a:ext cx="5506616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GB" sz="2800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Tx/>
              <a:buChar char="-"/>
            </a:pP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1: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rình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chuồng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GB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Tx/>
              <a:buChar char="-"/>
            </a:pP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chuồng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chuồng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đón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đuổi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GB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Tx/>
              <a:buChar char="-"/>
            </a:pP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chuồng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kiếm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giơ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vẫy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vẫy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tai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8432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59892" y="457200"/>
            <a:ext cx="5962680" cy="8297272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800" dirty="0"/>
          </a:p>
        </p:txBody>
      </p:sp>
      <p:sp>
        <p:nvSpPr>
          <p:cNvPr id="5" name="Rectangle 4"/>
          <p:cNvSpPr/>
          <p:nvPr/>
        </p:nvSpPr>
        <p:spPr>
          <a:xfrm>
            <a:off x="736132" y="685800"/>
            <a:ext cx="54102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gừm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gừm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đuổi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chuồng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GB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Hướng dẫn chơi trò chơi “Chó sói xấu tính”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800600"/>
            <a:ext cx="4953000" cy="35902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01377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59892" y="457200"/>
            <a:ext cx="5962680" cy="8297272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800" dirty="0"/>
          </a:p>
        </p:txBody>
      </p:sp>
      <p:sp>
        <p:nvSpPr>
          <p:cNvPr id="5" name="Rectangle 4"/>
          <p:cNvSpPr/>
          <p:nvPr/>
        </p:nvSpPr>
        <p:spPr>
          <a:xfrm>
            <a:off x="609600" y="5257800"/>
            <a:ext cx="5638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2: </a:t>
            </a:r>
            <a:endParaRPr lang="en-GB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chuồng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chuồng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cáchchơi1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                                                                                                      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Hướng dẫn tổ chức Trò chơi Cáo và Thỏ cho các bé [DỄ DÀNG]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914400"/>
            <a:ext cx="5105400" cy="4038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58849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176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CMS</dc:creator>
  <cp:lastModifiedBy>CMS</cp:lastModifiedBy>
  <cp:revision>3</cp:revision>
  <dcterms:created xsi:type="dcterms:W3CDTF">2023-03-23T04:33:22Z</dcterms:created>
  <dcterms:modified xsi:type="dcterms:W3CDTF">2023-03-23T05:41:58Z</dcterms:modified>
</cp:coreProperties>
</file>